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3"/>
  </p:notesMasterIdLst>
  <p:handoutMasterIdLst>
    <p:handoutMasterId r:id="rId24"/>
  </p:handoutMasterIdLst>
  <p:sldIdLst>
    <p:sldId id="256" r:id="rId6"/>
    <p:sldId id="261" r:id="rId7"/>
    <p:sldId id="269" r:id="rId8"/>
    <p:sldId id="262" r:id="rId9"/>
    <p:sldId id="270" r:id="rId10"/>
    <p:sldId id="263" r:id="rId11"/>
    <p:sldId id="271" r:id="rId12"/>
    <p:sldId id="264" r:id="rId13"/>
    <p:sldId id="272" r:id="rId14"/>
    <p:sldId id="265" r:id="rId15"/>
    <p:sldId id="273" r:id="rId16"/>
    <p:sldId id="266" r:id="rId17"/>
    <p:sldId id="274" r:id="rId18"/>
    <p:sldId id="267" r:id="rId19"/>
    <p:sldId id="275" r:id="rId20"/>
    <p:sldId id="268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256"/>
            <p14:sldId id="261"/>
          </p14:sldIdLst>
        </p14:section>
        <p14:section name="Getting a Workstation" id="{776FCA8A-7157-F44B-A044-AA13BD7BE0E7}">
          <p14:sldIdLst>
            <p14:sldId id="269"/>
            <p14:sldId id="262"/>
          </p14:sldIdLst>
        </p14:section>
        <p14:section name="Using Resources" id="{7B8AFDAF-D067-934A-BDF1-E7AA42A667B6}">
          <p14:sldIdLst>
            <p14:sldId id="270"/>
            <p14:sldId id="263"/>
          </p14:sldIdLst>
        </p14:section>
        <p14:section name="Building Cookbooks" id="{240C54D7-D997-644F-9F9B-862177812CDF}">
          <p14:sldIdLst>
            <p14:sldId id="271"/>
            <p14:sldId id="264"/>
          </p14:sldIdLst>
        </p14:section>
        <p14:section name="Apply Multiple Recipes" id="{E8345034-AF9B-F446-BC3F-4F5EA62CDAC2}">
          <p14:sldIdLst>
            <p14:sldId id="272"/>
            <p14:sldId id="265"/>
          </p14:sldIdLst>
        </p14:section>
        <p14:section name="Testing Cookbooks" id="{2E55F583-9B9D-7442-BAB3-052E3B1C2620}">
          <p14:sldIdLst>
            <p14:sldId id="273"/>
            <p14:sldId id="266"/>
          </p14:sldIdLst>
        </p14:section>
        <p14:section name="Node Attributes" id="{CA1981AD-425B-9144-AF59-06B10D68A718}">
          <p14:sldIdLst>
            <p14:sldId id="274"/>
            <p14:sldId id="267"/>
          </p14:sldIdLst>
        </p14:section>
        <p14:section name="Templates" id="{261309AC-B8AB-1246-9DEC-AAD9CB268E84}">
          <p14:sldIdLst>
            <p14:sldId id="275"/>
            <p14:sldId id="268"/>
          </p14:sldIdLst>
        </p14:section>
        <p14:section name="Workstation Setup" id="{D253CE27-B4D4-C147-99A7-FEE9498579D1}">
          <p14:sldIdLst>
            <p14:sldId id="276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4" autoAdjust="0"/>
    <p:restoredTop sz="96142" autoAdjust="0"/>
  </p:normalViewPr>
  <p:slideViewPr>
    <p:cSldViewPr snapToGrid="0">
      <p:cViewPr varScale="1">
        <p:scale>
          <a:sx n="84" d="100"/>
          <a:sy n="84" d="100"/>
        </p:scale>
        <p:origin x="-120" y="-18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60314" y="2761715"/>
            <a:ext cx="8229600" cy="553998"/>
          </a:xfrm>
        </p:spPr>
        <p:txBody>
          <a:bodyPr/>
          <a:lstStyle/>
          <a:p>
            <a:r>
              <a:rPr lang="en-US" dirty="0" smtClean="0"/>
              <a:t>An Introduction to the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multiple recipes</a:t>
            </a:r>
          </a:p>
          <a:p>
            <a:r>
              <a:rPr lang="en-US" sz="2800" b="1" dirty="0"/>
              <a:t>Testing </a:t>
            </a:r>
            <a:r>
              <a:rPr lang="en-US" sz="2800" b="1" dirty="0" smtClean="0"/>
              <a:t>Cookbooks</a:t>
            </a:r>
            <a:endParaRPr lang="en-US" sz="2800" b="1" dirty="0"/>
          </a:p>
          <a:p>
            <a:r>
              <a:rPr lang="en-US" sz="2800" dirty="0"/>
              <a:t>Node Attributes</a:t>
            </a:r>
          </a:p>
          <a:p>
            <a:r>
              <a:rPr lang="en-US" sz="2800" dirty="0"/>
              <a:t>Templates</a:t>
            </a:r>
          </a:p>
          <a:p>
            <a:r>
              <a:rPr lang="en-US" sz="2800" dirty="0"/>
              <a:t>Workstation Setup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multiple recipes</a:t>
            </a:r>
          </a:p>
          <a:p>
            <a:r>
              <a:rPr lang="en-US" sz="2800" dirty="0"/>
              <a:t>Testing with Test Kitchen</a:t>
            </a:r>
          </a:p>
          <a:p>
            <a:r>
              <a:rPr lang="en-US" sz="2800" b="1" dirty="0" smtClean="0"/>
              <a:t>Displaying Node Details</a:t>
            </a:r>
            <a:endParaRPr lang="en-US" sz="2800" b="1" dirty="0" smtClean="0"/>
          </a:p>
          <a:p>
            <a:r>
              <a:rPr lang="en-US" sz="2800" dirty="0" smtClean="0"/>
              <a:t>Templates</a:t>
            </a:r>
            <a:endParaRPr lang="en-US" sz="2800" dirty="0"/>
          </a:p>
          <a:p>
            <a:r>
              <a:rPr lang="en-US" sz="2800" dirty="0"/>
              <a:t>Workstation Setup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8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multiple recipes</a:t>
            </a:r>
          </a:p>
          <a:p>
            <a:r>
              <a:rPr lang="en-US" sz="2800" dirty="0"/>
              <a:t>Testing with Test Kitchen</a:t>
            </a:r>
          </a:p>
          <a:p>
            <a:r>
              <a:rPr lang="en-US" sz="2800" dirty="0"/>
              <a:t>Node Attributes</a:t>
            </a:r>
          </a:p>
          <a:p>
            <a:r>
              <a:rPr lang="en-US" sz="2800" b="1" dirty="0" smtClean="0"/>
              <a:t>Templates</a:t>
            </a:r>
            <a:endParaRPr lang="en-US" sz="2800" b="1" dirty="0"/>
          </a:p>
          <a:p>
            <a:r>
              <a:rPr lang="en-US" sz="2800" dirty="0"/>
              <a:t>Workstation Setup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2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multiple recipes</a:t>
            </a:r>
          </a:p>
          <a:p>
            <a:r>
              <a:rPr lang="en-US" sz="2800" dirty="0"/>
              <a:t>Testing with Test Kitchen</a:t>
            </a:r>
          </a:p>
          <a:p>
            <a:r>
              <a:rPr lang="en-US" sz="2800" dirty="0"/>
              <a:t>Node Attributes</a:t>
            </a:r>
          </a:p>
          <a:p>
            <a:r>
              <a:rPr lang="en-US" sz="2800" dirty="0"/>
              <a:t>Templates</a:t>
            </a:r>
          </a:p>
          <a:p>
            <a:r>
              <a:rPr lang="en-US" sz="2800" b="1" dirty="0"/>
              <a:t>Workstation Setup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6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Introduction</a:t>
            </a:r>
          </a:p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multiple recipes</a:t>
            </a:r>
          </a:p>
          <a:p>
            <a:r>
              <a:rPr lang="en-US" sz="2800" dirty="0"/>
              <a:t>Testing with Test Kitchen</a:t>
            </a:r>
          </a:p>
          <a:p>
            <a:r>
              <a:rPr lang="en-US" sz="2800" dirty="0"/>
              <a:t>Node Attributes</a:t>
            </a:r>
          </a:p>
          <a:p>
            <a:r>
              <a:rPr lang="en-US" sz="2800" dirty="0"/>
              <a:t>Templates</a:t>
            </a:r>
          </a:p>
          <a:p>
            <a:r>
              <a:rPr lang="en-US" sz="2800" dirty="0"/>
              <a:t>Workstation Setup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3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b="1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multiple recipes</a:t>
            </a:r>
          </a:p>
          <a:p>
            <a:r>
              <a:rPr lang="en-US" sz="2800" dirty="0"/>
              <a:t>Testing with Test Kitchen</a:t>
            </a:r>
          </a:p>
          <a:p>
            <a:r>
              <a:rPr lang="en-US" sz="2800" dirty="0"/>
              <a:t>Node Attributes</a:t>
            </a:r>
          </a:p>
          <a:p>
            <a:r>
              <a:rPr lang="en-US" sz="2800" dirty="0"/>
              <a:t>Templates</a:t>
            </a:r>
          </a:p>
          <a:p>
            <a:r>
              <a:rPr lang="en-US" sz="2800" dirty="0"/>
              <a:t>Workstation Setup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Getting a Workstation</a:t>
            </a:r>
          </a:p>
          <a:p>
            <a:r>
              <a:rPr lang="en-US" sz="2800" b="1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multiple recipes</a:t>
            </a:r>
          </a:p>
          <a:p>
            <a:r>
              <a:rPr lang="en-US" sz="2800" dirty="0"/>
              <a:t>Testing with Test Kitchen</a:t>
            </a:r>
          </a:p>
          <a:p>
            <a:r>
              <a:rPr lang="en-US" sz="2800" dirty="0"/>
              <a:t>Node Attributes</a:t>
            </a:r>
          </a:p>
          <a:p>
            <a:r>
              <a:rPr lang="en-US" sz="2800" dirty="0"/>
              <a:t>Templates</a:t>
            </a:r>
          </a:p>
          <a:p>
            <a:r>
              <a:rPr lang="en-US" sz="2800" dirty="0"/>
              <a:t>Workstation Setup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b="1" dirty="0" smtClean="0"/>
              <a:t>Building Cookbooks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Applying multiple recipes</a:t>
            </a:r>
          </a:p>
          <a:p>
            <a:r>
              <a:rPr lang="en-US" sz="2800" dirty="0"/>
              <a:t>Testing with Test Kitchen</a:t>
            </a:r>
          </a:p>
          <a:p>
            <a:r>
              <a:rPr lang="en-US" sz="2800" dirty="0"/>
              <a:t>Node Attributes</a:t>
            </a:r>
          </a:p>
          <a:p>
            <a:r>
              <a:rPr lang="en-US" sz="2800" dirty="0"/>
              <a:t>Templates</a:t>
            </a:r>
          </a:p>
          <a:p>
            <a:r>
              <a:rPr lang="en-US" sz="2800" dirty="0"/>
              <a:t>Workstation Setup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Applying multiple recipes</a:t>
            </a:r>
          </a:p>
          <a:p>
            <a:r>
              <a:rPr lang="en-US" sz="2800" dirty="0"/>
              <a:t>Testing with Test Kitchen</a:t>
            </a:r>
          </a:p>
          <a:p>
            <a:r>
              <a:rPr lang="en-US" sz="2800" dirty="0"/>
              <a:t>Node Attributes</a:t>
            </a:r>
          </a:p>
          <a:p>
            <a:r>
              <a:rPr lang="en-US" sz="2800" dirty="0"/>
              <a:t>Templates</a:t>
            </a:r>
          </a:p>
          <a:p>
            <a:r>
              <a:rPr lang="en-US" sz="2800" dirty="0"/>
              <a:t>Workstation Setup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Morning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10358</TotalTime>
  <Words>211</Words>
  <Application>Microsoft Macintosh PowerPoint</Application>
  <PresentationFormat>Custom</PresentationFormat>
  <Paragraphs>108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ChefDk3.2Template</vt:lpstr>
      <vt:lpstr>Chef Fundamentals</vt:lpstr>
      <vt:lpstr>PowerPoint Presentation</vt:lpstr>
      <vt:lpstr>PowerPoint Presentation</vt:lpstr>
      <vt:lpstr>Break</vt:lpstr>
      <vt:lpstr>PowerPoint Presentation</vt:lpstr>
      <vt:lpstr>Break</vt:lpstr>
      <vt:lpstr>PowerPoint Presentation</vt:lpstr>
      <vt:lpstr>Break</vt:lpstr>
      <vt:lpstr>PowerPoint Presentation</vt:lpstr>
      <vt:lpstr>Break</vt:lpstr>
      <vt:lpstr>PowerPoint Presentation</vt:lpstr>
      <vt:lpstr>Break</vt:lpstr>
      <vt:lpstr>PowerPoint Presentation</vt:lpstr>
      <vt:lpstr>Break</vt:lpstr>
      <vt:lpstr>PowerPoint Presentation</vt:lpstr>
      <vt:lpstr>Break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1315</cp:revision>
  <cp:lastPrinted>2015-02-07T23:49:10Z</cp:lastPrinted>
  <dcterms:created xsi:type="dcterms:W3CDTF">2012-09-13T17:36:07Z</dcterms:created>
  <dcterms:modified xsi:type="dcterms:W3CDTF">2015-05-26T19:28:28Z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